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ShowLst>
    <p:custShow name="自訂放映 1" id="0">
      <p:sldLst>
        <p:sld r:id="rId2"/>
        <p:sld r:id="rId3"/>
        <p:sld r:id="rId4"/>
        <p:sld r:id="rId5"/>
        <p:sld r:id="rId6"/>
        <p:sld r:id="rId7"/>
      </p:sldLst>
    </p:custShow>
  </p:custShow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11" autoAdjust="0"/>
    <p:restoredTop sz="94660"/>
  </p:normalViewPr>
  <p:slideViewPr>
    <p:cSldViewPr>
      <p:cViewPr varScale="1">
        <p:scale>
          <a:sx n="109" d="100"/>
          <a:sy n="109" d="100"/>
        </p:scale>
        <p:origin x="-22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2132856"/>
            <a:ext cx="6400800" cy="3528392"/>
          </a:xfrm>
        </p:spPr>
        <p:txBody>
          <a:bodyPr>
            <a:noAutofit/>
          </a:bodyPr>
          <a:lstStyle/>
          <a:p>
            <a:pPr algn="l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/>
              <a:t>pinMode</a:t>
            </a:r>
            <a:r>
              <a:rPr lang="en-US" altLang="zh-TW" sz="2400" dirty="0"/>
              <a:t>(2, OUTPUT);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HIGH);</a:t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LOW);</a:t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/>
            <a:endParaRPr lang="zh-TW" alt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779108"/>
            <a:ext cx="2839735" cy="2542691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821" y="4841190"/>
            <a:ext cx="262927" cy="312464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00" y="1051200"/>
            <a:ext cx="3376800" cy="2049847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251520" y="126876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共陽控制模式</a:t>
            </a:r>
          </a:p>
        </p:txBody>
      </p:sp>
    </p:spTree>
    <p:extLst>
      <p:ext uri="{BB962C8B-B14F-4D97-AF65-F5344CB8AC3E}">
        <p14:creationId xmlns:p14="http://schemas.microsoft.com/office/powerpoint/2010/main" val="39525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213480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/>
              <a:t>pinMode</a:t>
            </a:r>
            <a:r>
              <a:rPr lang="en-US" altLang="zh-TW" sz="2400" dirty="0"/>
              <a:t>(2, OUTPUT);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HIGH);</a:t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LOW);</a:t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/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467544" y="4725144"/>
            <a:ext cx="1800200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00" y="1051200"/>
            <a:ext cx="3378418" cy="2050829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5468821" y="3779108"/>
            <a:ext cx="3095042" cy="2542691"/>
            <a:chOff x="5468821" y="3779108"/>
            <a:chExt cx="3095042" cy="2542691"/>
          </a:xfrm>
        </p:grpSpPr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3779108"/>
              <a:ext cx="2839735" cy="2542691"/>
            </a:xfrm>
            <a:prstGeom prst="rect">
              <a:avLst/>
            </a:prstGeom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8821" y="4841190"/>
              <a:ext cx="262927" cy="312464"/>
            </a:xfrm>
            <a:prstGeom prst="rect">
              <a:avLst/>
            </a:prstGeom>
          </p:spPr>
        </p:pic>
      </p:grpSp>
      <p:pic>
        <p:nvPicPr>
          <p:cNvPr id="13" name="圖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986" y="3779109"/>
            <a:ext cx="123406" cy="192822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251520" y="126876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共陽控制模式</a:t>
            </a: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371" y="4012207"/>
            <a:ext cx="502990" cy="48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3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213480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/>
              <a:t>pinMode</a:t>
            </a:r>
            <a:r>
              <a:rPr lang="en-US" altLang="zh-TW" sz="2400" dirty="0"/>
              <a:t>(2, OUTPUT);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HIGH);</a:t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LOW);</a:t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/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467544" y="2568959"/>
            <a:ext cx="2880320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6300192" y="4797152"/>
            <a:ext cx="216024" cy="216024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/>
        </p:nvGrpSpPr>
        <p:grpSpPr>
          <a:xfrm>
            <a:off x="5468821" y="3779108"/>
            <a:ext cx="3095042" cy="2542691"/>
            <a:chOff x="5468821" y="3779108"/>
            <a:chExt cx="3095042" cy="2542691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3779108"/>
              <a:ext cx="2839735" cy="2542691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8821" y="4841190"/>
              <a:ext cx="262927" cy="312464"/>
            </a:xfrm>
            <a:prstGeom prst="rect">
              <a:avLst/>
            </a:prstGeom>
          </p:spPr>
        </p:pic>
      </p:grpSp>
      <p:pic>
        <p:nvPicPr>
          <p:cNvPr id="11" name="圖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00" y="1051200"/>
            <a:ext cx="3376800" cy="2049847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251520" y="126876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共陽控制模式</a:t>
            </a:r>
          </a:p>
        </p:txBody>
      </p:sp>
    </p:spTree>
    <p:extLst>
      <p:ext uri="{BB962C8B-B14F-4D97-AF65-F5344CB8AC3E}">
        <p14:creationId xmlns:p14="http://schemas.microsoft.com/office/powerpoint/2010/main" val="11249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2132856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/>
              <a:t>pinMode</a:t>
            </a:r>
            <a:r>
              <a:rPr lang="en-US" altLang="zh-TW" sz="2400" dirty="0"/>
              <a:t>(2, OUTPUT);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HIGH);</a:t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LOW);</a:t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/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467544" y="3645024"/>
            <a:ext cx="2880320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00" y="1051200"/>
            <a:ext cx="3376800" cy="2049847"/>
          </a:xfrm>
          <a:prstGeom prst="rect">
            <a:avLst/>
          </a:prstGeom>
        </p:spPr>
      </p:pic>
      <p:grpSp>
        <p:nvGrpSpPr>
          <p:cNvPr id="9" name="群組 8"/>
          <p:cNvGrpSpPr/>
          <p:nvPr/>
        </p:nvGrpSpPr>
        <p:grpSpPr>
          <a:xfrm>
            <a:off x="5468821" y="3779108"/>
            <a:ext cx="3095042" cy="2542691"/>
            <a:chOff x="5468821" y="3779108"/>
            <a:chExt cx="3095042" cy="2542691"/>
          </a:xfrm>
        </p:grpSpPr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3779108"/>
              <a:ext cx="2839735" cy="2542691"/>
            </a:xfrm>
            <a:prstGeom prst="rect">
              <a:avLst/>
            </a:prstGeom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8821" y="4841190"/>
              <a:ext cx="262927" cy="312464"/>
            </a:xfrm>
            <a:prstGeom prst="rect">
              <a:avLst/>
            </a:prstGeom>
          </p:spPr>
        </p:pic>
      </p:grpSp>
      <p:sp>
        <p:nvSpPr>
          <p:cNvPr id="12" name="文字方塊 11"/>
          <p:cNvSpPr txBox="1"/>
          <p:nvPr/>
        </p:nvSpPr>
        <p:spPr>
          <a:xfrm>
            <a:off x="251520" y="126876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共陽控制模式</a:t>
            </a:r>
          </a:p>
        </p:txBody>
      </p:sp>
    </p:spTree>
    <p:extLst>
      <p:ext uri="{BB962C8B-B14F-4D97-AF65-F5344CB8AC3E}">
        <p14:creationId xmlns:p14="http://schemas.microsoft.com/office/powerpoint/2010/main" val="263957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213480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/>
              <a:t>pinMode</a:t>
            </a:r>
            <a:r>
              <a:rPr lang="en-US" altLang="zh-TW" sz="2400" dirty="0"/>
              <a:t>(2, OUTPUT);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HIGH);</a:t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LOW);</a:t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/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467544" y="4005064"/>
            <a:ext cx="1728192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00" y="1051200"/>
            <a:ext cx="3376800" cy="2049847"/>
          </a:xfrm>
          <a:prstGeom prst="rect">
            <a:avLst/>
          </a:prstGeom>
        </p:spPr>
      </p:pic>
      <p:grpSp>
        <p:nvGrpSpPr>
          <p:cNvPr id="9" name="群組 8"/>
          <p:cNvGrpSpPr/>
          <p:nvPr/>
        </p:nvGrpSpPr>
        <p:grpSpPr>
          <a:xfrm>
            <a:off x="5468821" y="3779108"/>
            <a:ext cx="3095042" cy="2542691"/>
            <a:chOff x="5468821" y="3779108"/>
            <a:chExt cx="3095042" cy="2542691"/>
          </a:xfrm>
        </p:grpSpPr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3779108"/>
              <a:ext cx="2839735" cy="2542691"/>
            </a:xfrm>
            <a:prstGeom prst="rect">
              <a:avLst/>
            </a:prstGeom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8821" y="4841190"/>
              <a:ext cx="262927" cy="312464"/>
            </a:xfrm>
            <a:prstGeom prst="rect">
              <a:avLst/>
            </a:prstGeom>
          </p:spPr>
        </p:pic>
      </p:grpSp>
      <p:sp>
        <p:nvSpPr>
          <p:cNvPr id="12" name="文字方塊 11"/>
          <p:cNvSpPr txBox="1"/>
          <p:nvPr/>
        </p:nvSpPr>
        <p:spPr>
          <a:xfrm>
            <a:off x="251520" y="126876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共陽控制模式</a:t>
            </a:r>
          </a:p>
        </p:txBody>
      </p:sp>
    </p:spTree>
    <p:extLst>
      <p:ext uri="{BB962C8B-B14F-4D97-AF65-F5344CB8AC3E}">
        <p14:creationId xmlns:p14="http://schemas.microsoft.com/office/powerpoint/2010/main" val="177791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213480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/>
              <a:t>pinMode</a:t>
            </a:r>
            <a:r>
              <a:rPr lang="en-US" altLang="zh-TW" sz="2400" dirty="0"/>
              <a:t>(2, OUTPUT);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HIGH);</a:t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LOW);</a:t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/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467544" y="4365104"/>
            <a:ext cx="2736304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00" y="1051200"/>
            <a:ext cx="3378418" cy="2050829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5468821" y="3779108"/>
            <a:ext cx="3095042" cy="2542691"/>
            <a:chOff x="5468821" y="3779108"/>
            <a:chExt cx="3095042" cy="2542691"/>
          </a:xfrm>
        </p:grpSpPr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3779108"/>
              <a:ext cx="2839735" cy="2542691"/>
            </a:xfrm>
            <a:prstGeom prst="rect">
              <a:avLst/>
            </a:prstGeom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8821" y="4841190"/>
              <a:ext cx="262927" cy="312464"/>
            </a:xfrm>
            <a:prstGeom prst="rect">
              <a:avLst/>
            </a:prstGeom>
          </p:spPr>
        </p:pic>
      </p:grpSp>
      <p:pic>
        <p:nvPicPr>
          <p:cNvPr id="5" name="圖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986" y="3779109"/>
            <a:ext cx="123406" cy="192822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251520" y="126876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共陽控制模式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371" y="4012207"/>
            <a:ext cx="502990" cy="48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213480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/>
              <a:t>pinMode</a:t>
            </a:r>
            <a:r>
              <a:rPr lang="en-US" altLang="zh-TW" sz="2400" dirty="0"/>
              <a:t>(2, OUTPUT);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HIGH);</a:t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LOW);</a:t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/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467544" y="4725144"/>
            <a:ext cx="1800200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00" y="1051200"/>
            <a:ext cx="3378418" cy="2050829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5468821" y="3779108"/>
            <a:ext cx="3095042" cy="2542691"/>
            <a:chOff x="5468821" y="3779108"/>
            <a:chExt cx="3095042" cy="2542691"/>
          </a:xfrm>
        </p:grpSpPr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3779108"/>
              <a:ext cx="2839735" cy="2542691"/>
            </a:xfrm>
            <a:prstGeom prst="rect">
              <a:avLst/>
            </a:prstGeom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8821" y="4841190"/>
              <a:ext cx="262927" cy="312464"/>
            </a:xfrm>
            <a:prstGeom prst="rect">
              <a:avLst/>
            </a:prstGeom>
          </p:spPr>
        </p:pic>
      </p:grpSp>
      <p:pic>
        <p:nvPicPr>
          <p:cNvPr id="13" name="圖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986" y="3779109"/>
            <a:ext cx="123406" cy="192822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251520" y="126876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共陽控制模式</a:t>
            </a: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371" y="4012207"/>
            <a:ext cx="502990" cy="48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2132856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/>
              <a:t>pinMode</a:t>
            </a:r>
            <a:r>
              <a:rPr lang="en-US" altLang="zh-TW" sz="2400" dirty="0"/>
              <a:t>(2, OUTPUT);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HIGH);</a:t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LOW);</a:t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/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467544" y="3645024"/>
            <a:ext cx="2880320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00" y="1051200"/>
            <a:ext cx="3376800" cy="2049847"/>
          </a:xfrm>
          <a:prstGeom prst="rect">
            <a:avLst/>
          </a:prstGeom>
        </p:spPr>
      </p:pic>
      <p:grpSp>
        <p:nvGrpSpPr>
          <p:cNvPr id="9" name="群組 8"/>
          <p:cNvGrpSpPr/>
          <p:nvPr/>
        </p:nvGrpSpPr>
        <p:grpSpPr>
          <a:xfrm>
            <a:off x="5468821" y="3779108"/>
            <a:ext cx="3095042" cy="2542691"/>
            <a:chOff x="5468821" y="3779108"/>
            <a:chExt cx="3095042" cy="2542691"/>
          </a:xfrm>
        </p:grpSpPr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3779108"/>
              <a:ext cx="2839735" cy="2542691"/>
            </a:xfrm>
            <a:prstGeom prst="rect">
              <a:avLst/>
            </a:prstGeom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8821" y="4841190"/>
              <a:ext cx="262927" cy="312464"/>
            </a:xfrm>
            <a:prstGeom prst="rect">
              <a:avLst/>
            </a:prstGeom>
          </p:spPr>
        </p:pic>
      </p:grpSp>
      <p:sp>
        <p:nvSpPr>
          <p:cNvPr id="12" name="文字方塊 11"/>
          <p:cNvSpPr txBox="1"/>
          <p:nvPr/>
        </p:nvSpPr>
        <p:spPr>
          <a:xfrm>
            <a:off x="251520" y="126876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共陽控制模式</a:t>
            </a:r>
          </a:p>
        </p:txBody>
      </p:sp>
    </p:spTree>
    <p:extLst>
      <p:ext uri="{BB962C8B-B14F-4D97-AF65-F5344CB8AC3E}">
        <p14:creationId xmlns:p14="http://schemas.microsoft.com/office/powerpoint/2010/main" val="37870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213480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/>
              <a:t>pinMode</a:t>
            </a:r>
            <a:r>
              <a:rPr lang="en-US" altLang="zh-TW" sz="2400" dirty="0"/>
              <a:t>(2, OUTPUT);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HIGH);</a:t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LOW);</a:t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/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467544" y="4005064"/>
            <a:ext cx="1728192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00" y="1051200"/>
            <a:ext cx="3376800" cy="2049847"/>
          </a:xfrm>
          <a:prstGeom prst="rect">
            <a:avLst/>
          </a:prstGeom>
        </p:spPr>
      </p:pic>
      <p:grpSp>
        <p:nvGrpSpPr>
          <p:cNvPr id="9" name="群組 8"/>
          <p:cNvGrpSpPr/>
          <p:nvPr/>
        </p:nvGrpSpPr>
        <p:grpSpPr>
          <a:xfrm>
            <a:off x="5468821" y="3779108"/>
            <a:ext cx="3095042" cy="2542691"/>
            <a:chOff x="5468821" y="3779108"/>
            <a:chExt cx="3095042" cy="2542691"/>
          </a:xfrm>
        </p:grpSpPr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3779108"/>
              <a:ext cx="2839735" cy="2542691"/>
            </a:xfrm>
            <a:prstGeom prst="rect">
              <a:avLst/>
            </a:prstGeom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8821" y="4841190"/>
              <a:ext cx="262927" cy="312464"/>
            </a:xfrm>
            <a:prstGeom prst="rect">
              <a:avLst/>
            </a:prstGeom>
          </p:spPr>
        </p:pic>
      </p:grpSp>
      <p:sp>
        <p:nvSpPr>
          <p:cNvPr id="12" name="文字方塊 11"/>
          <p:cNvSpPr txBox="1"/>
          <p:nvPr/>
        </p:nvSpPr>
        <p:spPr>
          <a:xfrm>
            <a:off x="251520" y="126876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共陽控制模式</a:t>
            </a:r>
          </a:p>
        </p:txBody>
      </p:sp>
    </p:spTree>
    <p:extLst>
      <p:ext uri="{BB962C8B-B14F-4D97-AF65-F5344CB8AC3E}">
        <p14:creationId xmlns:p14="http://schemas.microsoft.com/office/powerpoint/2010/main" val="31241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213480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/>
              <a:t>pinMode</a:t>
            </a:r>
            <a:r>
              <a:rPr lang="en-US" altLang="zh-TW" sz="2400" dirty="0"/>
              <a:t>(2, OUTPUT);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HIGH);</a:t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/>
              <a:t>digitalWrite</a:t>
            </a:r>
            <a:r>
              <a:rPr lang="en-US" altLang="zh-TW" sz="2400" dirty="0"/>
              <a:t>(2, LOW);</a:t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/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467544" y="4365104"/>
            <a:ext cx="2736304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00" y="1051200"/>
            <a:ext cx="3378418" cy="2050829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5468821" y="3779108"/>
            <a:ext cx="3095042" cy="2542691"/>
            <a:chOff x="5468821" y="3779108"/>
            <a:chExt cx="3095042" cy="2542691"/>
          </a:xfrm>
        </p:grpSpPr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3779108"/>
              <a:ext cx="2839735" cy="2542691"/>
            </a:xfrm>
            <a:prstGeom prst="rect">
              <a:avLst/>
            </a:prstGeom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8821" y="4841190"/>
              <a:ext cx="262927" cy="312464"/>
            </a:xfrm>
            <a:prstGeom prst="rect">
              <a:avLst/>
            </a:prstGeom>
          </p:spPr>
        </p:pic>
      </p:grpSp>
      <p:pic>
        <p:nvPicPr>
          <p:cNvPr id="5" name="圖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986" y="3779109"/>
            <a:ext cx="123406" cy="192822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251520" y="126876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共陽控制模式</a:t>
            </a: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371" y="4012207"/>
            <a:ext cx="502990" cy="48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79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108</TotalTime>
  <Words>110</Words>
  <Application>Microsoft Office PowerPoint</Application>
  <PresentationFormat>如螢幕大小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  <vt:variant>
        <vt:lpstr>自訂放映</vt:lpstr>
      </vt:variant>
      <vt:variant>
        <vt:i4>1</vt:i4>
      </vt:variant>
    </vt:vector>
  </HeadingPairs>
  <TitlesOfParts>
    <vt:vector size="12" baseType="lpstr">
      <vt:lpstr>行雲流水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自訂放映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ARDUINO 範例演練</dc:title>
  <dc:creator>Windows 使用者</dc:creator>
  <cp:lastModifiedBy>Windows 使用者</cp:lastModifiedBy>
  <cp:revision>8</cp:revision>
  <dcterms:created xsi:type="dcterms:W3CDTF">2019-08-30T00:36:14Z</dcterms:created>
  <dcterms:modified xsi:type="dcterms:W3CDTF">2019-09-03T23:26:45Z</dcterms:modified>
</cp:coreProperties>
</file>