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custShowLst>
    <p:custShow name="自訂放映 1" id="0">
      <p:sldLst>
        <p:sld r:id="rId2"/>
        <p:sld r:id="rId3"/>
        <p:sld r:id="rId4"/>
        <p:sld r:id="rId5"/>
        <p:sld r:id="rId6"/>
        <p:sld r:id="rId7"/>
      </p:sldLst>
    </p:custShow>
  </p:custShowLst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911" autoAdjust="0"/>
    <p:restoredTop sz="94660"/>
  </p:normalViewPr>
  <p:slideViewPr>
    <p:cSldViewPr>
      <p:cViewPr varScale="1">
        <p:scale>
          <a:sx n="109" d="100"/>
          <a:sy n="109" d="100"/>
        </p:scale>
        <p:origin x="-22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876428"/>
          </a:xfrm>
        </p:spPr>
        <p:txBody>
          <a:bodyPr anchor="b"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ctr">
              <a:defRPr sz="440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57628"/>
            <a:ext cx="6400800" cy="17532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2C30-E148-450D-BDBD-B44FFC056786}" type="datetimeFigureOut">
              <a:rPr lang="zh-TW" altLang="en-US" smtClean="0"/>
              <a:t>2019/9/4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5D79-CB8E-4056-8BB1-22713AB0130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2C30-E148-450D-BDBD-B44FFC056786}" type="datetimeFigureOut">
              <a:rPr lang="zh-TW" altLang="en-US" smtClean="0"/>
              <a:t>2019/9/4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5D79-CB8E-4056-8BB1-22713AB0130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286644" y="274640"/>
            <a:ext cx="1400156" cy="5851525"/>
          </a:xfrm>
        </p:spPr>
        <p:txBody>
          <a:bodyPr vert="eaVert"/>
          <a:lstStyle>
            <a:lvl1pPr>
              <a:defRPr lang="zh-CN" altLang="en-US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829444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2C30-E148-450D-BDBD-B44FFC056786}" type="datetimeFigureOut">
              <a:rPr lang="zh-TW" altLang="en-US" smtClean="0"/>
              <a:t>2019/9/4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5D79-CB8E-4056-8BB1-22713AB0130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2C30-E148-450D-BDBD-B44FFC056786}" type="datetimeFigureOut">
              <a:rPr lang="zh-TW" altLang="en-US" smtClean="0"/>
              <a:t>2019/9/4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5D79-CB8E-4056-8BB1-22713AB0130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854150"/>
            <a:ext cx="7772400" cy="1860850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2356428"/>
            <a:ext cx="7772400" cy="1501200"/>
          </a:xfrm>
        </p:spPr>
        <p:txBody>
          <a:bodyPr anchor="b"/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l">
              <a:buNone/>
              <a:defRPr sz="1800">
                <a:solidFill>
                  <a:schemeClr val="tx2"/>
                </a:solidFill>
              </a:defRPr>
            </a:lvl2pPr>
            <a:lvl3pPr marL="914400" indent="0" algn="l">
              <a:buNone/>
              <a:defRPr sz="1600">
                <a:solidFill>
                  <a:schemeClr val="tx2"/>
                </a:solidFill>
              </a:defRPr>
            </a:lvl3pPr>
            <a:lvl4pPr marL="1371600" indent="0" algn="l">
              <a:buNone/>
              <a:defRPr sz="1400">
                <a:solidFill>
                  <a:schemeClr val="tx2"/>
                </a:solidFill>
              </a:defRPr>
            </a:lvl4pPr>
            <a:lvl5pPr marL="1828800" indent="0" algn="l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2C30-E148-450D-BDBD-B44FFC056786}" type="datetimeFigureOut">
              <a:rPr lang="zh-TW" altLang="en-US" smtClean="0"/>
              <a:t>2019/9/4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5D79-CB8E-4056-8BB1-22713AB0130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2C30-E148-450D-BDBD-B44FFC056786}" type="datetimeFigureOut">
              <a:rPr lang="zh-TW" altLang="en-US" smtClean="0"/>
              <a:t>2019/9/4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5D79-CB8E-4056-8BB1-22713AB0130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2C30-E148-450D-BDBD-B44FFC056786}" type="datetimeFigureOut">
              <a:rPr lang="zh-TW" altLang="en-US" smtClean="0"/>
              <a:t>2019/9/4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5D79-CB8E-4056-8BB1-22713AB0130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2C30-E148-450D-BDBD-B44FFC056786}" type="datetimeFigureOut">
              <a:rPr lang="zh-TW" altLang="en-US" smtClean="0"/>
              <a:t>2019/9/4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5D79-CB8E-4056-8BB1-22713AB0130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2C30-E148-450D-BDBD-B44FFC056786}" type="datetimeFigureOut">
              <a:rPr lang="zh-TW" altLang="en-US" smtClean="0"/>
              <a:t>2019/9/4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5D79-CB8E-4056-8BB1-22713AB0130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6258" y="381000"/>
            <a:ext cx="2667000" cy="1833554"/>
          </a:xfrm>
        </p:spPr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l">
              <a:defRPr sz="3200" b="1" kern="1200" cap="all" spc="50">
                <a:ln w="1587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352800" y="380999"/>
            <a:ext cx="5410200" cy="57451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26258" y="2214554"/>
            <a:ext cx="2667000" cy="391218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2C30-E148-450D-BDBD-B44FFC056786}" type="datetimeFigureOut">
              <a:rPr lang="zh-TW" altLang="en-US" smtClean="0"/>
              <a:t>2019/9/4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5D79-CB8E-4056-8BB1-22713AB0130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群組 7"/>
          <p:cNvGrpSpPr/>
          <p:nvPr/>
        </p:nvGrpSpPr>
        <p:grpSpPr>
          <a:xfrm>
            <a:off x="1580474" y="553734"/>
            <a:ext cx="7349244" cy="4741531"/>
            <a:chOff x="428596" y="553734"/>
            <a:chExt cx="7349244" cy="4741531"/>
          </a:xfrm>
        </p:grpSpPr>
        <p:sp>
          <p:nvSpPr>
            <p:cNvPr id="16" name="矩形 15"/>
            <p:cNvSpPr/>
            <p:nvPr/>
          </p:nvSpPr>
          <p:spPr>
            <a:xfrm rot="21480000">
              <a:off x="428596" y="580356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7" name="矩形 16"/>
            <p:cNvSpPr/>
            <p:nvPr/>
          </p:nvSpPr>
          <p:spPr>
            <a:xfrm rot="21540000">
              <a:off x="437473" y="571479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8" name="矩形 17"/>
            <p:cNvSpPr/>
            <p:nvPr/>
          </p:nvSpPr>
          <p:spPr>
            <a:xfrm>
              <a:off x="437481" y="553734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651912" y="612776"/>
            <a:ext cx="7215238" cy="4602175"/>
          </a:xfrm>
          <a:solidFill>
            <a:schemeClr val="bg2">
              <a:tint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 useBgFill="1"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595295"/>
            <a:ext cx="1357290" cy="5691227"/>
          </a:xfrm>
          <a:noFill/>
        </p:spPr>
        <p:txBody>
          <a:bodyPr vert="eaVert" anchor="ctr">
            <a:noAutofit/>
          </a:bodyPr>
          <a:lstStyle>
            <a:lvl1pPr algn="l">
              <a:defRPr lang="zh-CN" altLang="en-US" sz="320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14480" y="5481658"/>
            <a:ext cx="7215238" cy="804862"/>
          </a:xfrm>
        </p:spPr>
        <p:txBody>
          <a:bodyPr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2C30-E148-450D-BDBD-B44FFC056786}" type="datetimeFigureOut">
              <a:rPr lang="zh-TW" altLang="en-US" smtClean="0"/>
              <a:t>2019/9/4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5D79-CB8E-4056-8BB1-22713AB0130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878" y="6483997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72C30-E148-450D-BDBD-B44FFC056786}" type="datetimeFigureOut">
              <a:rPr lang="zh-TW" altLang="en-US" smtClean="0"/>
              <a:t>2019/9/4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483997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992644" y="6483997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55D79-CB8E-4056-8BB1-22713AB0130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000" b="1" kern="1200" cap="all" spc="50" dirty="0">
          <a:ln w="15875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31750" dir="3600000" algn="tl" rotWithShape="0">
              <a:srgbClr val="000000">
                <a:alpha val="60000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90000"/>
        <a:buFont typeface="Cambria"/>
        <a:buChar char="+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100000"/>
        <a:buFont typeface="Cambria"/>
        <a:buChar char="–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Ï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90000"/>
        <a:buFont typeface="Calibri"/>
        <a:buChar char="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100000"/>
        <a:buFont typeface="Cambria"/>
        <a:buChar char="=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182902"/>
            <a:ext cx="7772400" cy="921345"/>
          </a:xfrm>
        </p:spPr>
        <p:txBody>
          <a:bodyPr/>
          <a:lstStyle/>
          <a:p>
            <a:r>
              <a:rPr lang="en-US" altLang="zh-TW" sz="4800" dirty="0" smtClean="0"/>
              <a:t>ARDUINO </a:t>
            </a:r>
            <a:r>
              <a:rPr lang="zh-TW" altLang="en-US" sz="4800" dirty="0" smtClean="0"/>
              <a:t>範例演練</a:t>
            </a:r>
            <a:endParaRPr lang="zh-TW" altLang="en-US" sz="48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7504" y="2132856"/>
            <a:ext cx="6400800" cy="3528392"/>
          </a:xfrm>
        </p:spPr>
        <p:txBody>
          <a:bodyPr>
            <a:noAutofit/>
          </a:bodyPr>
          <a:lstStyle/>
          <a:p>
            <a:pPr algn="l"/>
            <a:r>
              <a:rPr lang="en-US" altLang="zh-TW" sz="2400" dirty="0"/>
              <a:t>void setup() {</a:t>
            </a:r>
            <a:br>
              <a:rPr lang="en-US" altLang="zh-TW" sz="2400" dirty="0"/>
            </a:br>
            <a:r>
              <a:rPr lang="en-US" altLang="zh-TW" sz="2400" dirty="0"/>
              <a:t>     </a:t>
            </a:r>
            <a:r>
              <a:rPr lang="en-US" altLang="zh-TW" sz="2400" dirty="0" err="1"/>
              <a:t>pinMode</a:t>
            </a:r>
            <a:r>
              <a:rPr lang="en-US" altLang="zh-TW" sz="2400" dirty="0"/>
              <a:t>(2, OUTPUT);</a:t>
            </a:r>
            <a:br>
              <a:rPr lang="en-US" altLang="zh-TW" sz="2400" dirty="0"/>
            </a:br>
            <a:r>
              <a:rPr lang="en-US" altLang="zh-TW" sz="2400" dirty="0"/>
              <a:t>}</a:t>
            </a:r>
            <a:br>
              <a:rPr lang="en-US" altLang="zh-TW" sz="2400" dirty="0"/>
            </a:br>
            <a:r>
              <a:rPr lang="en-US" altLang="zh-TW" sz="2400" dirty="0"/>
              <a:t>void loop() {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/>
              <a:t>digitalWrite</a:t>
            </a:r>
            <a:r>
              <a:rPr lang="en-US" altLang="zh-TW" sz="2400" dirty="0"/>
              <a:t>(2, HIGH);</a:t>
            </a:r>
            <a:br>
              <a:rPr lang="en-US" altLang="zh-TW" sz="2400" dirty="0"/>
            </a:br>
            <a:r>
              <a:rPr lang="en-US" altLang="zh-TW" sz="2400" dirty="0"/>
              <a:t>     delay(1000);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/>
              <a:t>digitalWrite</a:t>
            </a:r>
            <a:r>
              <a:rPr lang="en-US" altLang="zh-TW" sz="2400" dirty="0"/>
              <a:t>(2, LOW);</a:t>
            </a:r>
            <a:br>
              <a:rPr lang="en-US" altLang="zh-TW" sz="2400" dirty="0"/>
            </a:br>
            <a:r>
              <a:rPr lang="en-US" altLang="zh-TW" sz="2400" dirty="0"/>
              <a:t>     delay(1000); </a:t>
            </a:r>
            <a:br>
              <a:rPr lang="en-US" altLang="zh-TW" sz="2400" dirty="0"/>
            </a:br>
            <a:r>
              <a:rPr lang="en-US" altLang="zh-TW" sz="2400" dirty="0"/>
              <a:t>}</a:t>
            </a:r>
          </a:p>
          <a:p>
            <a:pPr algn="l"/>
            <a:endParaRPr lang="zh-TW" altLang="en-US" sz="24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3779108"/>
            <a:ext cx="2839735" cy="2542691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8821" y="4841190"/>
            <a:ext cx="262927" cy="312464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00" y="1051200"/>
            <a:ext cx="3376800" cy="2049847"/>
          </a:xfrm>
          <a:prstGeom prst="rect">
            <a:avLst/>
          </a:prstGeom>
        </p:spPr>
      </p:pic>
      <p:sp>
        <p:nvSpPr>
          <p:cNvPr id="12" name="文字方塊 11"/>
          <p:cNvSpPr txBox="1"/>
          <p:nvPr/>
        </p:nvSpPr>
        <p:spPr>
          <a:xfrm>
            <a:off x="251520" y="126876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共陽控制模式</a:t>
            </a:r>
          </a:p>
        </p:txBody>
      </p:sp>
    </p:spTree>
    <p:extLst>
      <p:ext uri="{BB962C8B-B14F-4D97-AF65-F5344CB8AC3E}">
        <p14:creationId xmlns:p14="http://schemas.microsoft.com/office/powerpoint/2010/main" val="395252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182902"/>
            <a:ext cx="7772400" cy="921345"/>
          </a:xfrm>
        </p:spPr>
        <p:txBody>
          <a:bodyPr/>
          <a:lstStyle/>
          <a:p>
            <a:r>
              <a:rPr lang="en-US" altLang="zh-TW" sz="4800" dirty="0" smtClean="0"/>
              <a:t>ARDUINO </a:t>
            </a:r>
            <a:r>
              <a:rPr lang="zh-TW" altLang="en-US" sz="4800" dirty="0" smtClean="0"/>
              <a:t>範例演練</a:t>
            </a:r>
            <a:endParaRPr lang="zh-TW" altLang="en-US" sz="48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7504" y="2134800"/>
            <a:ext cx="6400800" cy="1752600"/>
          </a:xfrm>
        </p:spPr>
        <p:txBody>
          <a:bodyPr>
            <a:noAutofit/>
          </a:bodyPr>
          <a:lstStyle/>
          <a:p>
            <a:pPr algn="l"/>
            <a:r>
              <a:rPr lang="en-US" altLang="zh-TW" sz="2400" dirty="0"/>
              <a:t>void setup() {</a:t>
            </a:r>
            <a:br>
              <a:rPr lang="en-US" altLang="zh-TW" sz="2400" dirty="0"/>
            </a:br>
            <a:r>
              <a:rPr lang="en-US" altLang="zh-TW" sz="2400" dirty="0"/>
              <a:t>     </a:t>
            </a:r>
            <a:r>
              <a:rPr lang="en-US" altLang="zh-TW" sz="2400" dirty="0" err="1"/>
              <a:t>pinMode</a:t>
            </a:r>
            <a:r>
              <a:rPr lang="en-US" altLang="zh-TW" sz="2400" dirty="0"/>
              <a:t>(2, OUTPUT);</a:t>
            </a:r>
            <a:br>
              <a:rPr lang="en-US" altLang="zh-TW" sz="2400" dirty="0"/>
            </a:br>
            <a:r>
              <a:rPr lang="en-US" altLang="zh-TW" sz="2400" dirty="0"/>
              <a:t>}</a:t>
            </a:r>
            <a:br>
              <a:rPr lang="en-US" altLang="zh-TW" sz="2400" dirty="0"/>
            </a:br>
            <a:r>
              <a:rPr lang="en-US" altLang="zh-TW" sz="2400" dirty="0"/>
              <a:t>void loop() {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/>
              <a:t>digitalWrite</a:t>
            </a:r>
            <a:r>
              <a:rPr lang="en-US" altLang="zh-TW" sz="2400" dirty="0"/>
              <a:t>(2, HIGH);</a:t>
            </a:r>
            <a:br>
              <a:rPr lang="en-US" altLang="zh-TW" sz="2400" dirty="0"/>
            </a:br>
            <a:r>
              <a:rPr lang="en-US" altLang="zh-TW" sz="2400" dirty="0"/>
              <a:t>     delay(1000);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/>
              <a:t>digitalWrite</a:t>
            </a:r>
            <a:r>
              <a:rPr lang="en-US" altLang="zh-TW" sz="2400" dirty="0"/>
              <a:t>(2, LOW);</a:t>
            </a:r>
            <a:br>
              <a:rPr lang="en-US" altLang="zh-TW" sz="2400" dirty="0"/>
            </a:br>
            <a:r>
              <a:rPr lang="en-US" altLang="zh-TW" sz="2400" dirty="0"/>
              <a:t>     delay(1000); </a:t>
            </a:r>
            <a:br>
              <a:rPr lang="en-US" altLang="zh-TW" sz="2400" dirty="0"/>
            </a:br>
            <a:r>
              <a:rPr lang="en-US" altLang="zh-TW" sz="2400" dirty="0"/>
              <a:t>}</a:t>
            </a:r>
          </a:p>
          <a:p>
            <a:pPr algn="l"/>
            <a:endParaRPr lang="zh-TW" altLang="en-US" sz="2400" dirty="0"/>
          </a:p>
        </p:txBody>
      </p:sp>
      <p:sp>
        <p:nvSpPr>
          <p:cNvPr id="4" name="矩形 3"/>
          <p:cNvSpPr/>
          <p:nvPr/>
        </p:nvSpPr>
        <p:spPr>
          <a:xfrm>
            <a:off x="467544" y="4725144"/>
            <a:ext cx="1800200" cy="36004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00" y="1051200"/>
            <a:ext cx="3378418" cy="2050829"/>
          </a:xfrm>
          <a:prstGeom prst="rect">
            <a:avLst/>
          </a:prstGeom>
        </p:spPr>
      </p:pic>
      <p:grpSp>
        <p:nvGrpSpPr>
          <p:cNvPr id="10" name="群組 9"/>
          <p:cNvGrpSpPr/>
          <p:nvPr/>
        </p:nvGrpSpPr>
        <p:grpSpPr>
          <a:xfrm>
            <a:off x="5468821" y="3779108"/>
            <a:ext cx="3095042" cy="2542691"/>
            <a:chOff x="5468821" y="3779108"/>
            <a:chExt cx="3095042" cy="2542691"/>
          </a:xfrm>
        </p:grpSpPr>
        <p:pic>
          <p:nvPicPr>
            <p:cNvPr id="11" name="圖片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24128" y="3779108"/>
              <a:ext cx="2839735" cy="2542691"/>
            </a:xfrm>
            <a:prstGeom prst="rect">
              <a:avLst/>
            </a:prstGeom>
          </p:spPr>
        </p:pic>
        <p:pic>
          <p:nvPicPr>
            <p:cNvPr id="12" name="圖片 1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68821" y="4841190"/>
              <a:ext cx="262927" cy="312464"/>
            </a:xfrm>
            <a:prstGeom prst="rect">
              <a:avLst/>
            </a:prstGeom>
          </p:spPr>
        </p:pic>
      </p:grpSp>
      <p:pic>
        <p:nvPicPr>
          <p:cNvPr id="13" name="圖片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9986" y="3779109"/>
            <a:ext cx="123406" cy="192822"/>
          </a:xfrm>
          <a:prstGeom prst="rect">
            <a:avLst/>
          </a:prstGeom>
        </p:spPr>
      </p:pic>
      <p:sp>
        <p:nvSpPr>
          <p:cNvPr id="7" name="文字方塊 6"/>
          <p:cNvSpPr txBox="1"/>
          <p:nvPr/>
        </p:nvSpPr>
        <p:spPr>
          <a:xfrm>
            <a:off x="251520" y="126876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共陽控制模式</a:t>
            </a:r>
          </a:p>
        </p:txBody>
      </p:sp>
      <p:pic>
        <p:nvPicPr>
          <p:cNvPr id="14" name="圖片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8371" y="4012207"/>
            <a:ext cx="502990" cy="480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13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182902"/>
            <a:ext cx="7772400" cy="921345"/>
          </a:xfrm>
        </p:spPr>
        <p:txBody>
          <a:bodyPr/>
          <a:lstStyle/>
          <a:p>
            <a:r>
              <a:rPr lang="en-US" altLang="zh-TW" sz="4800" dirty="0" smtClean="0"/>
              <a:t>ARDUINO </a:t>
            </a:r>
            <a:r>
              <a:rPr lang="zh-TW" altLang="en-US" sz="4800" dirty="0" smtClean="0"/>
              <a:t>範例演練</a:t>
            </a:r>
            <a:endParaRPr lang="zh-TW" altLang="en-US" sz="48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7504" y="2134800"/>
            <a:ext cx="6400800" cy="1752600"/>
          </a:xfrm>
        </p:spPr>
        <p:txBody>
          <a:bodyPr>
            <a:noAutofit/>
          </a:bodyPr>
          <a:lstStyle/>
          <a:p>
            <a:pPr algn="l"/>
            <a:r>
              <a:rPr lang="en-US" altLang="zh-TW" sz="2400" dirty="0"/>
              <a:t>void setup() {</a:t>
            </a:r>
            <a:br>
              <a:rPr lang="en-US" altLang="zh-TW" sz="2400" dirty="0"/>
            </a:br>
            <a:r>
              <a:rPr lang="en-US" altLang="zh-TW" sz="2400" dirty="0"/>
              <a:t>     </a:t>
            </a:r>
            <a:r>
              <a:rPr lang="en-US" altLang="zh-TW" sz="2400" dirty="0" err="1"/>
              <a:t>pinMode</a:t>
            </a:r>
            <a:r>
              <a:rPr lang="en-US" altLang="zh-TW" sz="2400" dirty="0"/>
              <a:t>(2, OUTPUT);</a:t>
            </a:r>
            <a:br>
              <a:rPr lang="en-US" altLang="zh-TW" sz="2400" dirty="0"/>
            </a:br>
            <a:r>
              <a:rPr lang="en-US" altLang="zh-TW" sz="2400" dirty="0"/>
              <a:t>}</a:t>
            </a:r>
            <a:br>
              <a:rPr lang="en-US" altLang="zh-TW" sz="2400" dirty="0"/>
            </a:br>
            <a:r>
              <a:rPr lang="en-US" altLang="zh-TW" sz="2400" dirty="0"/>
              <a:t>void loop() {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/>
              <a:t>digitalWrite</a:t>
            </a:r>
            <a:r>
              <a:rPr lang="en-US" altLang="zh-TW" sz="2400" dirty="0"/>
              <a:t>(2, HIGH);</a:t>
            </a:r>
            <a:br>
              <a:rPr lang="en-US" altLang="zh-TW" sz="2400" dirty="0"/>
            </a:br>
            <a:r>
              <a:rPr lang="en-US" altLang="zh-TW" sz="2400" dirty="0"/>
              <a:t>     delay(1000);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/>
              <a:t>digitalWrite</a:t>
            </a:r>
            <a:r>
              <a:rPr lang="en-US" altLang="zh-TW" sz="2400" dirty="0"/>
              <a:t>(2, LOW);</a:t>
            </a:r>
            <a:br>
              <a:rPr lang="en-US" altLang="zh-TW" sz="2400" dirty="0"/>
            </a:br>
            <a:r>
              <a:rPr lang="en-US" altLang="zh-TW" sz="2400" dirty="0"/>
              <a:t>     delay(1000); </a:t>
            </a:r>
            <a:br>
              <a:rPr lang="en-US" altLang="zh-TW" sz="2400" dirty="0"/>
            </a:br>
            <a:r>
              <a:rPr lang="en-US" altLang="zh-TW" sz="2400" dirty="0"/>
              <a:t>}</a:t>
            </a:r>
          </a:p>
          <a:p>
            <a:pPr algn="l"/>
            <a:endParaRPr lang="zh-TW" altLang="en-US" sz="2400" dirty="0"/>
          </a:p>
        </p:txBody>
      </p:sp>
      <p:sp>
        <p:nvSpPr>
          <p:cNvPr id="4" name="矩形 3"/>
          <p:cNvSpPr/>
          <p:nvPr/>
        </p:nvSpPr>
        <p:spPr>
          <a:xfrm>
            <a:off x="467544" y="2568959"/>
            <a:ext cx="2880320" cy="432048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橢圓 4"/>
          <p:cNvSpPr/>
          <p:nvPr/>
        </p:nvSpPr>
        <p:spPr>
          <a:xfrm>
            <a:off x="6300192" y="4797152"/>
            <a:ext cx="216024" cy="216024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0" name="群組 9"/>
          <p:cNvGrpSpPr/>
          <p:nvPr/>
        </p:nvGrpSpPr>
        <p:grpSpPr>
          <a:xfrm>
            <a:off x="5468821" y="3779108"/>
            <a:ext cx="3095042" cy="2542691"/>
            <a:chOff x="5468821" y="3779108"/>
            <a:chExt cx="3095042" cy="2542691"/>
          </a:xfrm>
        </p:grpSpPr>
        <p:pic>
          <p:nvPicPr>
            <p:cNvPr id="8" name="圖片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24128" y="3779108"/>
              <a:ext cx="2839735" cy="2542691"/>
            </a:xfrm>
            <a:prstGeom prst="rect">
              <a:avLst/>
            </a:prstGeom>
          </p:spPr>
        </p:pic>
        <p:pic>
          <p:nvPicPr>
            <p:cNvPr id="9" name="圖片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68821" y="4841190"/>
              <a:ext cx="262927" cy="312464"/>
            </a:xfrm>
            <a:prstGeom prst="rect">
              <a:avLst/>
            </a:prstGeom>
          </p:spPr>
        </p:pic>
      </p:grpSp>
      <p:pic>
        <p:nvPicPr>
          <p:cNvPr id="11" name="圖片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00" y="1051200"/>
            <a:ext cx="3376800" cy="2049847"/>
          </a:xfrm>
          <a:prstGeom prst="rect">
            <a:avLst/>
          </a:prstGeom>
        </p:spPr>
      </p:pic>
      <p:sp>
        <p:nvSpPr>
          <p:cNvPr id="12" name="文字方塊 11"/>
          <p:cNvSpPr txBox="1"/>
          <p:nvPr/>
        </p:nvSpPr>
        <p:spPr>
          <a:xfrm>
            <a:off x="251520" y="126876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共陽控制模式</a:t>
            </a:r>
          </a:p>
        </p:txBody>
      </p:sp>
    </p:spTree>
    <p:extLst>
      <p:ext uri="{BB962C8B-B14F-4D97-AF65-F5344CB8AC3E}">
        <p14:creationId xmlns:p14="http://schemas.microsoft.com/office/powerpoint/2010/main" val="112499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182902"/>
            <a:ext cx="7772400" cy="921345"/>
          </a:xfrm>
        </p:spPr>
        <p:txBody>
          <a:bodyPr/>
          <a:lstStyle/>
          <a:p>
            <a:r>
              <a:rPr lang="en-US" altLang="zh-TW" sz="4800" dirty="0" smtClean="0"/>
              <a:t>ARDUINO </a:t>
            </a:r>
            <a:r>
              <a:rPr lang="zh-TW" altLang="en-US" sz="4800" dirty="0" smtClean="0"/>
              <a:t>範例演練</a:t>
            </a:r>
            <a:endParaRPr lang="zh-TW" altLang="en-US" sz="48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7504" y="2132856"/>
            <a:ext cx="6400800" cy="1752600"/>
          </a:xfrm>
        </p:spPr>
        <p:txBody>
          <a:bodyPr>
            <a:noAutofit/>
          </a:bodyPr>
          <a:lstStyle/>
          <a:p>
            <a:pPr algn="l"/>
            <a:r>
              <a:rPr lang="en-US" altLang="zh-TW" sz="2400" dirty="0"/>
              <a:t>void setup() {</a:t>
            </a:r>
            <a:br>
              <a:rPr lang="en-US" altLang="zh-TW" sz="2400" dirty="0"/>
            </a:br>
            <a:r>
              <a:rPr lang="en-US" altLang="zh-TW" sz="2400" dirty="0"/>
              <a:t>     </a:t>
            </a:r>
            <a:r>
              <a:rPr lang="en-US" altLang="zh-TW" sz="2400" dirty="0" err="1"/>
              <a:t>pinMode</a:t>
            </a:r>
            <a:r>
              <a:rPr lang="en-US" altLang="zh-TW" sz="2400" dirty="0"/>
              <a:t>(2, OUTPUT);</a:t>
            </a:r>
            <a:br>
              <a:rPr lang="en-US" altLang="zh-TW" sz="2400" dirty="0"/>
            </a:br>
            <a:r>
              <a:rPr lang="en-US" altLang="zh-TW" sz="2400" dirty="0"/>
              <a:t>}</a:t>
            </a:r>
            <a:br>
              <a:rPr lang="en-US" altLang="zh-TW" sz="2400" dirty="0"/>
            </a:br>
            <a:r>
              <a:rPr lang="en-US" altLang="zh-TW" sz="2400" dirty="0"/>
              <a:t>void loop() {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/>
              <a:t>digitalWrite</a:t>
            </a:r>
            <a:r>
              <a:rPr lang="en-US" altLang="zh-TW" sz="2400" dirty="0"/>
              <a:t>(2, HIGH);</a:t>
            </a:r>
            <a:br>
              <a:rPr lang="en-US" altLang="zh-TW" sz="2400" dirty="0"/>
            </a:br>
            <a:r>
              <a:rPr lang="en-US" altLang="zh-TW" sz="2400" dirty="0"/>
              <a:t>     delay(1000);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/>
              <a:t>digitalWrite</a:t>
            </a:r>
            <a:r>
              <a:rPr lang="en-US" altLang="zh-TW" sz="2400" dirty="0"/>
              <a:t>(2, LOW);</a:t>
            </a:r>
            <a:br>
              <a:rPr lang="en-US" altLang="zh-TW" sz="2400" dirty="0"/>
            </a:br>
            <a:r>
              <a:rPr lang="en-US" altLang="zh-TW" sz="2400" dirty="0"/>
              <a:t>     delay(1000); </a:t>
            </a:r>
            <a:br>
              <a:rPr lang="en-US" altLang="zh-TW" sz="2400" dirty="0"/>
            </a:br>
            <a:r>
              <a:rPr lang="en-US" altLang="zh-TW" sz="2400" dirty="0"/>
              <a:t>}</a:t>
            </a:r>
          </a:p>
          <a:p>
            <a:pPr algn="l"/>
            <a:endParaRPr lang="zh-TW" altLang="en-US" sz="2400" dirty="0"/>
          </a:p>
        </p:txBody>
      </p:sp>
      <p:sp>
        <p:nvSpPr>
          <p:cNvPr id="4" name="矩形 3"/>
          <p:cNvSpPr/>
          <p:nvPr/>
        </p:nvSpPr>
        <p:spPr>
          <a:xfrm>
            <a:off x="467544" y="3645024"/>
            <a:ext cx="2880320" cy="36004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00" y="1051200"/>
            <a:ext cx="3376800" cy="2049847"/>
          </a:xfrm>
          <a:prstGeom prst="rect">
            <a:avLst/>
          </a:prstGeom>
        </p:spPr>
      </p:pic>
      <p:grpSp>
        <p:nvGrpSpPr>
          <p:cNvPr id="9" name="群組 8"/>
          <p:cNvGrpSpPr/>
          <p:nvPr/>
        </p:nvGrpSpPr>
        <p:grpSpPr>
          <a:xfrm>
            <a:off x="5468821" y="3779108"/>
            <a:ext cx="3095042" cy="2542691"/>
            <a:chOff x="5468821" y="3779108"/>
            <a:chExt cx="3095042" cy="2542691"/>
          </a:xfrm>
        </p:grpSpPr>
        <p:pic>
          <p:nvPicPr>
            <p:cNvPr id="10" name="圖片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24128" y="3779108"/>
              <a:ext cx="2839735" cy="2542691"/>
            </a:xfrm>
            <a:prstGeom prst="rect">
              <a:avLst/>
            </a:prstGeom>
          </p:spPr>
        </p:pic>
        <p:pic>
          <p:nvPicPr>
            <p:cNvPr id="11" name="圖片 1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68821" y="4841190"/>
              <a:ext cx="262927" cy="312464"/>
            </a:xfrm>
            <a:prstGeom prst="rect">
              <a:avLst/>
            </a:prstGeom>
          </p:spPr>
        </p:pic>
      </p:grpSp>
      <p:sp>
        <p:nvSpPr>
          <p:cNvPr id="12" name="文字方塊 11"/>
          <p:cNvSpPr txBox="1"/>
          <p:nvPr/>
        </p:nvSpPr>
        <p:spPr>
          <a:xfrm>
            <a:off x="251520" y="126876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共陽控制模式</a:t>
            </a:r>
          </a:p>
        </p:txBody>
      </p:sp>
    </p:spTree>
    <p:extLst>
      <p:ext uri="{BB962C8B-B14F-4D97-AF65-F5344CB8AC3E}">
        <p14:creationId xmlns:p14="http://schemas.microsoft.com/office/powerpoint/2010/main" val="263957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182902"/>
            <a:ext cx="7772400" cy="921345"/>
          </a:xfrm>
        </p:spPr>
        <p:txBody>
          <a:bodyPr/>
          <a:lstStyle/>
          <a:p>
            <a:r>
              <a:rPr lang="en-US" altLang="zh-TW" sz="4800" dirty="0" smtClean="0"/>
              <a:t>ARDUINO </a:t>
            </a:r>
            <a:r>
              <a:rPr lang="zh-TW" altLang="en-US" sz="4800" dirty="0" smtClean="0"/>
              <a:t>範例演練</a:t>
            </a:r>
            <a:endParaRPr lang="zh-TW" altLang="en-US" sz="48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7504" y="2134800"/>
            <a:ext cx="6400800" cy="1752600"/>
          </a:xfrm>
        </p:spPr>
        <p:txBody>
          <a:bodyPr>
            <a:noAutofit/>
          </a:bodyPr>
          <a:lstStyle/>
          <a:p>
            <a:pPr algn="l"/>
            <a:r>
              <a:rPr lang="en-US" altLang="zh-TW" sz="2400" dirty="0"/>
              <a:t>void setup() {</a:t>
            </a:r>
            <a:br>
              <a:rPr lang="en-US" altLang="zh-TW" sz="2400" dirty="0"/>
            </a:br>
            <a:r>
              <a:rPr lang="en-US" altLang="zh-TW" sz="2400" dirty="0"/>
              <a:t>     </a:t>
            </a:r>
            <a:r>
              <a:rPr lang="en-US" altLang="zh-TW" sz="2400" dirty="0" err="1"/>
              <a:t>pinMode</a:t>
            </a:r>
            <a:r>
              <a:rPr lang="en-US" altLang="zh-TW" sz="2400" dirty="0"/>
              <a:t>(2, OUTPUT);</a:t>
            </a:r>
            <a:br>
              <a:rPr lang="en-US" altLang="zh-TW" sz="2400" dirty="0"/>
            </a:br>
            <a:r>
              <a:rPr lang="en-US" altLang="zh-TW" sz="2400" dirty="0"/>
              <a:t>}</a:t>
            </a:r>
            <a:br>
              <a:rPr lang="en-US" altLang="zh-TW" sz="2400" dirty="0"/>
            </a:br>
            <a:r>
              <a:rPr lang="en-US" altLang="zh-TW" sz="2400" dirty="0"/>
              <a:t>void loop() {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/>
              <a:t>digitalWrite</a:t>
            </a:r>
            <a:r>
              <a:rPr lang="en-US" altLang="zh-TW" sz="2400" dirty="0"/>
              <a:t>(2, HIGH);</a:t>
            </a:r>
            <a:br>
              <a:rPr lang="en-US" altLang="zh-TW" sz="2400" dirty="0"/>
            </a:br>
            <a:r>
              <a:rPr lang="en-US" altLang="zh-TW" sz="2400" dirty="0"/>
              <a:t>     delay(1000);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/>
              <a:t>digitalWrite</a:t>
            </a:r>
            <a:r>
              <a:rPr lang="en-US" altLang="zh-TW" sz="2400" dirty="0"/>
              <a:t>(2, LOW);</a:t>
            </a:r>
            <a:br>
              <a:rPr lang="en-US" altLang="zh-TW" sz="2400" dirty="0"/>
            </a:br>
            <a:r>
              <a:rPr lang="en-US" altLang="zh-TW" sz="2400" dirty="0"/>
              <a:t>     delay(1000); </a:t>
            </a:r>
            <a:br>
              <a:rPr lang="en-US" altLang="zh-TW" sz="2400" dirty="0"/>
            </a:br>
            <a:r>
              <a:rPr lang="en-US" altLang="zh-TW" sz="2400" dirty="0"/>
              <a:t>}</a:t>
            </a:r>
          </a:p>
          <a:p>
            <a:pPr algn="l"/>
            <a:endParaRPr lang="zh-TW" altLang="en-US" sz="2400" dirty="0"/>
          </a:p>
        </p:txBody>
      </p:sp>
      <p:sp>
        <p:nvSpPr>
          <p:cNvPr id="4" name="矩形 3"/>
          <p:cNvSpPr/>
          <p:nvPr/>
        </p:nvSpPr>
        <p:spPr>
          <a:xfrm>
            <a:off x="467544" y="4005064"/>
            <a:ext cx="1728192" cy="36004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00" y="1051200"/>
            <a:ext cx="3376800" cy="2049847"/>
          </a:xfrm>
          <a:prstGeom prst="rect">
            <a:avLst/>
          </a:prstGeom>
        </p:spPr>
      </p:pic>
      <p:grpSp>
        <p:nvGrpSpPr>
          <p:cNvPr id="9" name="群組 8"/>
          <p:cNvGrpSpPr/>
          <p:nvPr/>
        </p:nvGrpSpPr>
        <p:grpSpPr>
          <a:xfrm>
            <a:off x="5468821" y="3779108"/>
            <a:ext cx="3095042" cy="2542691"/>
            <a:chOff x="5468821" y="3779108"/>
            <a:chExt cx="3095042" cy="2542691"/>
          </a:xfrm>
        </p:grpSpPr>
        <p:pic>
          <p:nvPicPr>
            <p:cNvPr id="10" name="圖片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24128" y="3779108"/>
              <a:ext cx="2839735" cy="2542691"/>
            </a:xfrm>
            <a:prstGeom prst="rect">
              <a:avLst/>
            </a:prstGeom>
          </p:spPr>
        </p:pic>
        <p:pic>
          <p:nvPicPr>
            <p:cNvPr id="11" name="圖片 1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68821" y="4841190"/>
              <a:ext cx="262927" cy="312464"/>
            </a:xfrm>
            <a:prstGeom prst="rect">
              <a:avLst/>
            </a:prstGeom>
          </p:spPr>
        </p:pic>
      </p:grpSp>
      <p:sp>
        <p:nvSpPr>
          <p:cNvPr id="12" name="文字方塊 11"/>
          <p:cNvSpPr txBox="1"/>
          <p:nvPr/>
        </p:nvSpPr>
        <p:spPr>
          <a:xfrm>
            <a:off x="251520" y="126876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共陽控制模式</a:t>
            </a:r>
          </a:p>
        </p:txBody>
      </p:sp>
    </p:spTree>
    <p:extLst>
      <p:ext uri="{BB962C8B-B14F-4D97-AF65-F5344CB8AC3E}">
        <p14:creationId xmlns:p14="http://schemas.microsoft.com/office/powerpoint/2010/main" val="177791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182902"/>
            <a:ext cx="7772400" cy="921345"/>
          </a:xfrm>
        </p:spPr>
        <p:txBody>
          <a:bodyPr/>
          <a:lstStyle/>
          <a:p>
            <a:r>
              <a:rPr lang="en-US" altLang="zh-TW" sz="4800" dirty="0" smtClean="0"/>
              <a:t>ARDUINO </a:t>
            </a:r>
            <a:r>
              <a:rPr lang="zh-TW" altLang="en-US" sz="4800" dirty="0" smtClean="0"/>
              <a:t>範例演練</a:t>
            </a:r>
            <a:endParaRPr lang="zh-TW" altLang="en-US" sz="48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7504" y="2134800"/>
            <a:ext cx="6400800" cy="1752600"/>
          </a:xfrm>
        </p:spPr>
        <p:txBody>
          <a:bodyPr>
            <a:noAutofit/>
          </a:bodyPr>
          <a:lstStyle/>
          <a:p>
            <a:pPr algn="l"/>
            <a:r>
              <a:rPr lang="en-US" altLang="zh-TW" sz="2400" dirty="0"/>
              <a:t>void setup() {</a:t>
            </a:r>
            <a:br>
              <a:rPr lang="en-US" altLang="zh-TW" sz="2400" dirty="0"/>
            </a:br>
            <a:r>
              <a:rPr lang="en-US" altLang="zh-TW" sz="2400" dirty="0"/>
              <a:t>     </a:t>
            </a:r>
            <a:r>
              <a:rPr lang="en-US" altLang="zh-TW" sz="2400" dirty="0" err="1"/>
              <a:t>pinMode</a:t>
            </a:r>
            <a:r>
              <a:rPr lang="en-US" altLang="zh-TW" sz="2400" dirty="0"/>
              <a:t>(2, OUTPUT);</a:t>
            </a:r>
            <a:br>
              <a:rPr lang="en-US" altLang="zh-TW" sz="2400" dirty="0"/>
            </a:br>
            <a:r>
              <a:rPr lang="en-US" altLang="zh-TW" sz="2400" dirty="0"/>
              <a:t>}</a:t>
            </a:r>
            <a:br>
              <a:rPr lang="en-US" altLang="zh-TW" sz="2400" dirty="0"/>
            </a:br>
            <a:r>
              <a:rPr lang="en-US" altLang="zh-TW" sz="2400" dirty="0"/>
              <a:t>void loop() {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/>
              <a:t>digitalWrite</a:t>
            </a:r>
            <a:r>
              <a:rPr lang="en-US" altLang="zh-TW" sz="2400" dirty="0"/>
              <a:t>(2, HIGH);</a:t>
            </a:r>
            <a:br>
              <a:rPr lang="en-US" altLang="zh-TW" sz="2400" dirty="0"/>
            </a:br>
            <a:r>
              <a:rPr lang="en-US" altLang="zh-TW" sz="2400" dirty="0"/>
              <a:t>     delay(1000);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/>
              <a:t>digitalWrite</a:t>
            </a:r>
            <a:r>
              <a:rPr lang="en-US" altLang="zh-TW" sz="2400" dirty="0"/>
              <a:t>(2, LOW);</a:t>
            </a:r>
            <a:br>
              <a:rPr lang="en-US" altLang="zh-TW" sz="2400" dirty="0"/>
            </a:br>
            <a:r>
              <a:rPr lang="en-US" altLang="zh-TW" sz="2400" dirty="0"/>
              <a:t>     delay(1000); </a:t>
            </a:r>
            <a:br>
              <a:rPr lang="en-US" altLang="zh-TW" sz="2400" dirty="0"/>
            </a:br>
            <a:r>
              <a:rPr lang="en-US" altLang="zh-TW" sz="2400" dirty="0"/>
              <a:t>}</a:t>
            </a:r>
          </a:p>
          <a:p>
            <a:pPr algn="l"/>
            <a:endParaRPr lang="zh-TW" altLang="en-US" sz="2400" dirty="0"/>
          </a:p>
        </p:txBody>
      </p:sp>
      <p:sp>
        <p:nvSpPr>
          <p:cNvPr id="4" name="矩形 3"/>
          <p:cNvSpPr/>
          <p:nvPr/>
        </p:nvSpPr>
        <p:spPr>
          <a:xfrm>
            <a:off x="467544" y="4365104"/>
            <a:ext cx="2736304" cy="36004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00" y="1051200"/>
            <a:ext cx="3378418" cy="2050829"/>
          </a:xfrm>
          <a:prstGeom prst="rect">
            <a:avLst/>
          </a:prstGeom>
        </p:spPr>
      </p:pic>
      <p:grpSp>
        <p:nvGrpSpPr>
          <p:cNvPr id="10" name="群組 9"/>
          <p:cNvGrpSpPr/>
          <p:nvPr/>
        </p:nvGrpSpPr>
        <p:grpSpPr>
          <a:xfrm>
            <a:off x="5468821" y="3779108"/>
            <a:ext cx="3095042" cy="2542691"/>
            <a:chOff x="5468821" y="3779108"/>
            <a:chExt cx="3095042" cy="2542691"/>
          </a:xfrm>
        </p:grpSpPr>
        <p:pic>
          <p:nvPicPr>
            <p:cNvPr id="11" name="圖片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24128" y="3779108"/>
              <a:ext cx="2839735" cy="2542691"/>
            </a:xfrm>
            <a:prstGeom prst="rect">
              <a:avLst/>
            </a:prstGeom>
          </p:spPr>
        </p:pic>
        <p:pic>
          <p:nvPicPr>
            <p:cNvPr id="12" name="圖片 1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68821" y="4841190"/>
              <a:ext cx="262927" cy="312464"/>
            </a:xfrm>
            <a:prstGeom prst="rect">
              <a:avLst/>
            </a:prstGeom>
          </p:spPr>
        </p:pic>
      </p:grpSp>
      <p:pic>
        <p:nvPicPr>
          <p:cNvPr id="5" name="圖片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9986" y="3779109"/>
            <a:ext cx="123406" cy="192822"/>
          </a:xfrm>
          <a:prstGeom prst="rect">
            <a:avLst/>
          </a:prstGeom>
        </p:spPr>
      </p:pic>
      <p:sp>
        <p:nvSpPr>
          <p:cNvPr id="13" name="文字方塊 12"/>
          <p:cNvSpPr txBox="1"/>
          <p:nvPr/>
        </p:nvSpPr>
        <p:spPr>
          <a:xfrm>
            <a:off x="251520" y="126876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共陽控制模式</a:t>
            </a: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8371" y="4012207"/>
            <a:ext cx="502990" cy="480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99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182902"/>
            <a:ext cx="7772400" cy="921345"/>
          </a:xfrm>
        </p:spPr>
        <p:txBody>
          <a:bodyPr/>
          <a:lstStyle/>
          <a:p>
            <a:r>
              <a:rPr lang="en-US" altLang="zh-TW" sz="4800" dirty="0" smtClean="0"/>
              <a:t>ARDUINO </a:t>
            </a:r>
            <a:r>
              <a:rPr lang="zh-TW" altLang="en-US" sz="4800" dirty="0" smtClean="0"/>
              <a:t>範例演練</a:t>
            </a:r>
            <a:endParaRPr lang="zh-TW" altLang="en-US" sz="48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7504" y="2134800"/>
            <a:ext cx="6400800" cy="1752600"/>
          </a:xfrm>
        </p:spPr>
        <p:txBody>
          <a:bodyPr>
            <a:noAutofit/>
          </a:bodyPr>
          <a:lstStyle/>
          <a:p>
            <a:pPr algn="l"/>
            <a:r>
              <a:rPr lang="en-US" altLang="zh-TW" sz="2400" dirty="0"/>
              <a:t>void setup() {</a:t>
            </a:r>
            <a:br>
              <a:rPr lang="en-US" altLang="zh-TW" sz="2400" dirty="0"/>
            </a:br>
            <a:r>
              <a:rPr lang="en-US" altLang="zh-TW" sz="2400" dirty="0"/>
              <a:t>     </a:t>
            </a:r>
            <a:r>
              <a:rPr lang="en-US" altLang="zh-TW" sz="2400" dirty="0" err="1"/>
              <a:t>pinMode</a:t>
            </a:r>
            <a:r>
              <a:rPr lang="en-US" altLang="zh-TW" sz="2400" dirty="0"/>
              <a:t>(2, OUTPUT);</a:t>
            </a:r>
            <a:br>
              <a:rPr lang="en-US" altLang="zh-TW" sz="2400" dirty="0"/>
            </a:br>
            <a:r>
              <a:rPr lang="en-US" altLang="zh-TW" sz="2400" dirty="0"/>
              <a:t>}</a:t>
            </a:r>
            <a:br>
              <a:rPr lang="en-US" altLang="zh-TW" sz="2400" dirty="0"/>
            </a:br>
            <a:r>
              <a:rPr lang="en-US" altLang="zh-TW" sz="2400" dirty="0"/>
              <a:t>void loop() {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/>
              <a:t>digitalWrite</a:t>
            </a:r>
            <a:r>
              <a:rPr lang="en-US" altLang="zh-TW" sz="2400" dirty="0"/>
              <a:t>(2, HIGH);</a:t>
            </a:r>
            <a:br>
              <a:rPr lang="en-US" altLang="zh-TW" sz="2400" dirty="0"/>
            </a:br>
            <a:r>
              <a:rPr lang="en-US" altLang="zh-TW" sz="2400" dirty="0"/>
              <a:t>     delay(1000);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/>
              <a:t>digitalWrite</a:t>
            </a:r>
            <a:r>
              <a:rPr lang="en-US" altLang="zh-TW" sz="2400" dirty="0"/>
              <a:t>(2, LOW);</a:t>
            </a:r>
            <a:br>
              <a:rPr lang="en-US" altLang="zh-TW" sz="2400" dirty="0"/>
            </a:br>
            <a:r>
              <a:rPr lang="en-US" altLang="zh-TW" sz="2400" dirty="0"/>
              <a:t>     delay(1000); </a:t>
            </a:r>
            <a:br>
              <a:rPr lang="en-US" altLang="zh-TW" sz="2400" dirty="0"/>
            </a:br>
            <a:r>
              <a:rPr lang="en-US" altLang="zh-TW" sz="2400" dirty="0"/>
              <a:t>}</a:t>
            </a:r>
          </a:p>
          <a:p>
            <a:pPr algn="l"/>
            <a:endParaRPr lang="zh-TW" altLang="en-US" sz="2400" dirty="0"/>
          </a:p>
        </p:txBody>
      </p:sp>
      <p:sp>
        <p:nvSpPr>
          <p:cNvPr id="4" name="矩形 3"/>
          <p:cNvSpPr/>
          <p:nvPr/>
        </p:nvSpPr>
        <p:spPr>
          <a:xfrm>
            <a:off x="467544" y="4725144"/>
            <a:ext cx="1800200" cy="36004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00" y="1051200"/>
            <a:ext cx="3378418" cy="2050829"/>
          </a:xfrm>
          <a:prstGeom prst="rect">
            <a:avLst/>
          </a:prstGeom>
        </p:spPr>
      </p:pic>
      <p:grpSp>
        <p:nvGrpSpPr>
          <p:cNvPr id="10" name="群組 9"/>
          <p:cNvGrpSpPr/>
          <p:nvPr/>
        </p:nvGrpSpPr>
        <p:grpSpPr>
          <a:xfrm>
            <a:off x="5468821" y="3779108"/>
            <a:ext cx="3095042" cy="2542691"/>
            <a:chOff x="5468821" y="3779108"/>
            <a:chExt cx="3095042" cy="2542691"/>
          </a:xfrm>
        </p:grpSpPr>
        <p:pic>
          <p:nvPicPr>
            <p:cNvPr id="11" name="圖片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24128" y="3779108"/>
              <a:ext cx="2839735" cy="2542691"/>
            </a:xfrm>
            <a:prstGeom prst="rect">
              <a:avLst/>
            </a:prstGeom>
          </p:spPr>
        </p:pic>
        <p:pic>
          <p:nvPicPr>
            <p:cNvPr id="12" name="圖片 1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68821" y="4841190"/>
              <a:ext cx="262927" cy="312464"/>
            </a:xfrm>
            <a:prstGeom prst="rect">
              <a:avLst/>
            </a:prstGeom>
          </p:spPr>
        </p:pic>
      </p:grpSp>
      <p:pic>
        <p:nvPicPr>
          <p:cNvPr id="13" name="圖片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9986" y="3779109"/>
            <a:ext cx="123406" cy="192822"/>
          </a:xfrm>
          <a:prstGeom prst="rect">
            <a:avLst/>
          </a:prstGeom>
        </p:spPr>
      </p:pic>
      <p:sp>
        <p:nvSpPr>
          <p:cNvPr id="7" name="文字方塊 6"/>
          <p:cNvSpPr txBox="1"/>
          <p:nvPr/>
        </p:nvSpPr>
        <p:spPr>
          <a:xfrm>
            <a:off x="251520" y="126876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共陽控制模式</a:t>
            </a:r>
          </a:p>
        </p:txBody>
      </p:sp>
      <p:pic>
        <p:nvPicPr>
          <p:cNvPr id="14" name="圖片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8371" y="4012207"/>
            <a:ext cx="502990" cy="480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9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182902"/>
            <a:ext cx="7772400" cy="921345"/>
          </a:xfrm>
        </p:spPr>
        <p:txBody>
          <a:bodyPr/>
          <a:lstStyle/>
          <a:p>
            <a:r>
              <a:rPr lang="en-US" altLang="zh-TW" sz="4800" dirty="0" smtClean="0"/>
              <a:t>ARDUINO </a:t>
            </a:r>
            <a:r>
              <a:rPr lang="zh-TW" altLang="en-US" sz="4800" dirty="0" smtClean="0"/>
              <a:t>範例演練</a:t>
            </a:r>
            <a:endParaRPr lang="zh-TW" altLang="en-US" sz="48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7504" y="2132856"/>
            <a:ext cx="6400800" cy="1752600"/>
          </a:xfrm>
        </p:spPr>
        <p:txBody>
          <a:bodyPr>
            <a:noAutofit/>
          </a:bodyPr>
          <a:lstStyle/>
          <a:p>
            <a:pPr algn="l"/>
            <a:r>
              <a:rPr lang="en-US" altLang="zh-TW" sz="2400" dirty="0"/>
              <a:t>void setup() {</a:t>
            </a:r>
            <a:br>
              <a:rPr lang="en-US" altLang="zh-TW" sz="2400" dirty="0"/>
            </a:br>
            <a:r>
              <a:rPr lang="en-US" altLang="zh-TW" sz="2400" dirty="0"/>
              <a:t>     </a:t>
            </a:r>
            <a:r>
              <a:rPr lang="en-US" altLang="zh-TW" sz="2400" dirty="0" err="1"/>
              <a:t>pinMode</a:t>
            </a:r>
            <a:r>
              <a:rPr lang="en-US" altLang="zh-TW" sz="2400" dirty="0"/>
              <a:t>(2, OUTPUT);</a:t>
            </a:r>
            <a:br>
              <a:rPr lang="en-US" altLang="zh-TW" sz="2400" dirty="0"/>
            </a:br>
            <a:r>
              <a:rPr lang="en-US" altLang="zh-TW" sz="2400" dirty="0"/>
              <a:t>}</a:t>
            </a:r>
            <a:br>
              <a:rPr lang="en-US" altLang="zh-TW" sz="2400" dirty="0"/>
            </a:br>
            <a:r>
              <a:rPr lang="en-US" altLang="zh-TW" sz="2400" dirty="0"/>
              <a:t>void loop() {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/>
              <a:t>digitalWrite</a:t>
            </a:r>
            <a:r>
              <a:rPr lang="en-US" altLang="zh-TW" sz="2400" dirty="0"/>
              <a:t>(2, HIGH);</a:t>
            </a:r>
            <a:br>
              <a:rPr lang="en-US" altLang="zh-TW" sz="2400" dirty="0"/>
            </a:br>
            <a:r>
              <a:rPr lang="en-US" altLang="zh-TW" sz="2400" dirty="0"/>
              <a:t>     delay(1000);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/>
              <a:t>digitalWrite</a:t>
            </a:r>
            <a:r>
              <a:rPr lang="en-US" altLang="zh-TW" sz="2400" dirty="0"/>
              <a:t>(2, LOW);</a:t>
            </a:r>
            <a:br>
              <a:rPr lang="en-US" altLang="zh-TW" sz="2400" dirty="0"/>
            </a:br>
            <a:r>
              <a:rPr lang="en-US" altLang="zh-TW" sz="2400" dirty="0"/>
              <a:t>     delay(1000); </a:t>
            </a:r>
            <a:br>
              <a:rPr lang="en-US" altLang="zh-TW" sz="2400" dirty="0"/>
            </a:br>
            <a:r>
              <a:rPr lang="en-US" altLang="zh-TW" sz="2400" dirty="0"/>
              <a:t>}</a:t>
            </a:r>
          </a:p>
          <a:p>
            <a:pPr algn="l"/>
            <a:endParaRPr lang="zh-TW" altLang="en-US" sz="2400" dirty="0"/>
          </a:p>
        </p:txBody>
      </p:sp>
      <p:sp>
        <p:nvSpPr>
          <p:cNvPr id="4" name="矩形 3"/>
          <p:cNvSpPr/>
          <p:nvPr/>
        </p:nvSpPr>
        <p:spPr>
          <a:xfrm>
            <a:off x="467544" y="3645024"/>
            <a:ext cx="2880320" cy="36004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00" y="1051200"/>
            <a:ext cx="3376800" cy="2049847"/>
          </a:xfrm>
          <a:prstGeom prst="rect">
            <a:avLst/>
          </a:prstGeom>
        </p:spPr>
      </p:pic>
      <p:grpSp>
        <p:nvGrpSpPr>
          <p:cNvPr id="9" name="群組 8"/>
          <p:cNvGrpSpPr/>
          <p:nvPr/>
        </p:nvGrpSpPr>
        <p:grpSpPr>
          <a:xfrm>
            <a:off x="5468821" y="3779108"/>
            <a:ext cx="3095042" cy="2542691"/>
            <a:chOff x="5468821" y="3779108"/>
            <a:chExt cx="3095042" cy="2542691"/>
          </a:xfrm>
        </p:grpSpPr>
        <p:pic>
          <p:nvPicPr>
            <p:cNvPr id="10" name="圖片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24128" y="3779108"/>
              <a:ext cx="2839735" cy="2542691"/>
            </a:xfrm>
            <a:prstGeom prst="rect">
              <a:avLst/>
            </a:prstGeom>
          </p:spPr>
        </p:pic>
        <p:pic>
          <p:nvPicPr>
            <p:cNvPr id="11" name="圖片 1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68821" y="4841190"/>
              <a:ext cx="262927" cy="312464"/>
            </a:xfrm>
            <a:prstGeom prst="rect">
              <a:avLst/>
            </a:prstGeom>
          </p:spPr>
        </p:pic>
      </p:grpSp>
      <p:sp>
        <p:nvSpPr>
          <p:cNvPr id="12" name="文字方塊 11"/>
          <p:cNvSpPr txBox="1"/>
          <p:nvPr/>
        </p:nvSpPr>
        <p:spPr>
          <a:xfrm>
            <a:off x="251520" y="126876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共陽控制模式</a:t>
            </a:r>
          </a:p>
        </p:txBody>
      </p:sp>
    </p:spTree>
    <p:extLst>
      <p:ext uri="{BB962C8B-B14F-4D97-AF65-F5344CB8AC3E}">
        <p14:creationId xmlns:p14="http://schemas.microsoft.com/office/powerpoint/2010/main" val="378702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182902"/>
            <a:ext cx="7772400" cy="921345"/>
          </a:xfrm>
        </p:spPr>
        <p:txBody>
          <a:bodyPr/>
          <a:lstStyle/>
          <a:p>
            <a:r>
              <a:rPr lang="en-US" altLang="zh-TW" sz="4800" dirty="0" smtClean="0"/>
              <a:t>ARDUINO </a:t>
            </a:r>
            <a:r>
              <a:rPr lang="zh-TW" altLang="en-US" sz="4800" dirty="0" smtClean="0"/>
              <a:t>範例演練</a:t>
            </a:r>
            <a:endParaRPr lang="zh-TW" altLang="en-US" sz="48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7504" y="2134800"/>
            <a:ext cx="6400800" cy="1752600"/>
          </a:xfrm>
        </p:spPr>
        <p:txBody>
          <a:bodyPr>
            <a:noAutofit/>
          </a:bodyPr>
          <a:lstStyle/>
          <a:p>
            <a:pPr algn="l"/>
            <a:r>
              <a:rPr lang="en-US" altLang="zh-TW" sz="2400" dirty="0"/>
              <a:t>void setup() {</a:t>
            </a:r>
            <a:br>
              <a:rPr lang="en-US" altLang="zh-TW" sz="2400" dirty="0"/>
            </a:br>
            <a:r>
              <a:rPr lang="en-US" altLang="zh-TW" sz="2400" dirty="0"/>
              <a:t>     </a:t>
            </a:r>
            <a:r>
              <a:rPr lang="en-US" altLang="zh-TW" sz="2400" dirty="0" err="1"/>
              <a:t>pinMode</a:t>
            </a:r>
            <a:r>
              <a:rPr lang="en-US" altLang="zh-TW" sz="2400" dirty="0"/>
              <a:t>(2, OUTPUT);</a:t>
            </a:r>
            <a:br>
              <a:rPr lang="en-US" altLang="zh-TW" sz="2400" dirty="0"/>
            </a:br>
            <a:r>
              <a:rPr lang="en-US" altLang="zh-TW" sz="2400" dirty="0"/>
              <a:t>}</a:t>
            </a:r>
            <a:br>
              <a:rPr lang="en-US" altLang="zh-TW" sz="2400" dirty="0"/>
            </a:br>
            <a:r>
              <a:rPr lang="en-US" altLang="zh-TW" sz="2400" dirty="0"/>
              <a:t>void loop() {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/>
              <a:t>digitalWrite</a:t>
            </a:r>
            <a:r>
              <a:rPr lang="en-US" altLang="zh-TW" sz="2400" dirty="0"/>
              <a:t>(2, HIGH);</a:t>
            </a:r>
            <a:br>
              <a:rPr lang="en-US" altLang="zh-TW" sz="2400" dirty="0"/>
            </a:br>
            <a:r>
              <a:rPr lang="en-US" altLang="zh-TW" sz="2400" dirty="0"/>
              <a:t>     delay(1000);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/>
              <a:t>digitalWrite</a:t>
            </a:r>
            <a:r>
              <a:rPr lang="en-US" altLang="zh-TW" sz="2400" dirty="0"/>
              <a:t>(2, LOW);</a:t>
            </a:r>
            <a:br>
              <a:rPr lang="en-US" altLang="zh-TW" sz="2400" dirty="0"/>
            </a:br>
            <a:r>
              <a:rPr lang="en-US" altLang="zh-TW" sz="2400" dirty="0"/>
              <a:t>     delay(1000); </a:t>
            </a:r>
            <a:br>
              <a:rPr lang="en-US" altLang="zh-TW" sz="2400" dirty="0"/>
            </a:br>
            <a:r>
              <a:rPr lang="en-US" altLang="zh-TW" sz="2400" dirty="0"/>
              <a:t>}</a:t>
            </a:r>
          </a:p>
          <a:p>
            <a:pPr algn="l"/>
            <a:endParaRPr lang="zh-TW" altLang="en-US" sz="2400" dirty="0"/>
          </a:p>
        </p:txBody>
      </p:sp>
      <p:sp>
        <p:nvSpPr>
          <p:cNvPr id="4" name="矩形 3"/>
          <p:cNvSpPr/>
          <p:nvPr/>
        </p:nvSpPr>
        <p:spPr>
          <a:xfrm>
            <a:off x="467544" y="4005064"/>
            <a:ext cx="1728192" cy="36004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00" y="1051200"/>
            <a:ext cx="3376800" cy="2049847"/>
          </a:xfrm>
          <a:prstGeom prst="rect">
            <a:avLst/>
          </a:prstGeom>
        </p:spPr>
      </p:pic>
      <p:grpSp>
        <p:nvGrpSpPr>
          <p:cNvPr id="9" name="群組 8"/>
          <p:cNvGrpSpPr/>
          <p:nvPr/>
        </p:nvGrpSpPr>
        <p:grpSpPr>
          <a:xfrm>
            <a:off x="5468821" y="3779108"/>
            <a:ext cx="3095042" cy="2542691"/>
            <a:chOff x="5468821" y="3779108"/>
            <a:chExt cx="3095042" cy="2542691"/>
          </a:xfrm>
        </p:grpSpPr>
        <p:pic>
          <p:nvPicPr>
            <p:cNvPr id="10" name="圖片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24128" y="3779108"/>
              <a:ext cx="2839735" cy="2542691"/>
            </a:xfrm>
            <a:prstGeom prst="rect">
              <a:avLst/>
            </a:prstGeom>
          </p:spPr>
        </p:pic>
        <p:pic>
          <p:nvPicPr>
            <p:cNvPr id="11" name="圖片 1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68821" y="4841190"/>
              <a:ext cx="262927" cy="312464"/>
            </a:xfrm>
            <a:prstGeom prst="rect">
              <a:avLst/>
            </a:prstGeom>
          </p:spPr>
        </p:pic>
      </p:grpSp>
      <p:sp>
        <p:nvSpPr>
          <p:cNvPr id="12" name="文字方塊 11"/>
          <p:cNvSpPr txBox="1"/>
          <p:nvPr/>
        </p:nvSpPr>
        <p:spPr>
          <a:xfrm>
            <a:off x="251520" y="126876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共陽控制模式</a:t>
            </a:r>
          </a:p>
        </p:txBody>
      </p:sp>
    </p:spTree>
    <p:extLst>
      <p:ext uri="{BB962C8B-B14F-4D97-AF65-F5344CB8AC3E}">
        <p14:creationId xmlns:p14="http://schemas.microsoft.com/office/powerpoint/2010/main" val="31241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182902"/>
            <a:ext cx="7772400" cy="921345"/>
          </a:xfrm>
        </p:spPr>
        <p:txBody>
          <a:bodyPr/>
          <a:lstStyle/>
          <a:p>
            <a:r>
              <a:rPr lang="en-US" altLang="zh-TW" sz="4800" dirty="0" smtClean="0"/>
              <a:t>ARDUINO </a:t>
            </a:r>
            <a:r>
              <a:rPr lang="zh-TW" altLang="en-US" sz="4800" dirty="0" smtClean="0"/>
              <a:t>範例演練</a:t>
            </a:r>
            <a:endParaRPr lang="zh-TW" altLang="en-US" sz="48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7504" y="2134800"/>
            <a:ext cx="6400800" cy="1752600"/>
          </a:xfrm>
        </p:spPr>
        <p:txBody>
          <a:bodyPr>
            <a:noAutofit/>
          </a:bodyPr>
          <a:lstStyle/>
          <a:p>
            <a:pPr algn="l"/>
            <a:r>
              <a:rPr lang="en-US" altLang="zh-TW" sz="2400" dirty="0"/>
              <a:t>void setup() {</a:t>
            </a:r>
            <a:br>
              <a:rPr lang="en-US" altLang="zh-TW" sz="2400" dirty="0"/>
            </a:br>
            <a:r>
              <a:rPr lang="en-US" altLang="zh-TW" sz="2400" dirty="0"/>
              <a:t>     </a:t>
            </a:r>
            <a:r>
              <a:rPr lang="en-US" altLang="zh-TW" sz="2400" dirty="0" err="1"/>
              <a:t>pinMode</a:t>
            </a:r>
            <a:r>
              <a:rPr lang="en-US" altLang="zh-TW" sz="2400" dirty="0"/>
              <a:t>(2, OUTPUT);</a:t>
            </a:r>
            <a:br>
              <a:rPr lang="en-US" altLang="zh-TW" sz="2400" dirty="0"/>
            </a:br>
            <a:r>
              <a:rPr lang="en-US" altLang="zh-TW" sz="2400" dirty="0"/>
              <a:t>}</a:t>
            </a:r>
            <a:br>
              <a:rPr lang="en-US" altLang="zh-TW" sz="2400" dirty="0"/>
            </a:br>
            <a:r>
              <a:rPr lang="en-US" altLang="zh-TW" sz="2400" dirty="0"/>
              <a:t>void loop() {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/>
              <a:t>digitalWrite</a:t>
            </a:r>
            <a:r>
              <a:rPr lang="en-US" altLang="zh-TW" sz="2400" dirty="0"/>
              <a:t>(2, HIGH);</a:t>
            </a:r>
            <a:br>
              <a:rPr lang="en-US" altLang="zh-TW" sz="2400" dirty="0"/>
            </a:br>
            <a:r>
              <a:rPr lang="en-US" altLang="zh-TW" sz="2400" dirty="0"/>
              <a:t>     delay(1000);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/>
              <a:t>digitalWrite</a:t>
            </a:r>
            <a:r>
              <a:rPr lang="en-US" altLang="zh-TW" sz="2400" dirty="0"/>
              <a:t>(2, LOW);</a:t>
            </a:r>
            <a:br>
              <a:rPr lang="en-US" altLang="zh-TW" sz="2400" dirty="0"/>
            </a:br>
            <a:r>
              <a:rPr lang="en-US" altLang="zh-TW" sz="2400" dirty="0"/>
              <a:t>     delay(1000); </a:t>
            </a:r>
            <a:br>
              <a:rPr lang="en-US" altLang="zh-TW" sz="2400" dirty="0"/>
            </a:br>
            <a:r>
              <a:rPr lang="en-US" altLang="zh-TW" sz="2400" dirty="0"/>
              <a:t>}</a:t>
            </a:r>
          </a:p>
          <a:p>
            <a:pPr algn="l"/>
            <a:endParaRPr lang="zh-TW" altLang="en-US" sz="2400" dirty="0"/>
          </a:p>
        </p:txBody>
      </p:sp>
      <p:sp>
        <p:nvSpPr>
          <p:cNvPr id="4" name="矩形 3"/>
          <p:cNvSpPr/>
          <p:nvPr/>
        </p:nvSpPr>
        <p:spPr>
          <a:xfrm>
            <a:off x="467544" y="4365104"/>
            <a:ext cx="2736304" cy="36004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00" y="1051200"/>
            <a:ext cx="3378418" cy="2050829"/>
          </a:xfrm>
          <a:prstGeom prst="rect">
            <a:avLst/>
          </a:prstGeom>
        </p:spPr>
      </p:pic>
      <p:grpSp>
        <p:nvGrpSpPr>
          <p:cNvPr id="10" name="群組 9"/>
          <p:cNvGrpSpPr/>
          <p:nvPr/>
        </p:nvGrpSpPr>
        <p:grpSpPr>
          <a:xfrm>
            <a:off x="5468821" y="3779108"/>
            <a:ext cx="3095042" cy="2542691"/>
            <a:chOff x="5468821" y="3779108"/>
            <a:chExt cx="3095042" cy="2542691"/>
          </a:xfrm>
        </p:grpSpPr>
        <p:pic>
          <p:nvPicPr>
            <p:cNvPr id="11" name="圖片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24128" y="3779108"/>
              <a:ext cx="2839735" cy="2542691"/>
            </a:xfrm>
            <a:prstGeom prst="rect">
              <a:avLst/>
            </a:prstGeom>
          </p:spPr>
        </p:pic>
        <p:pic>
          <p:nvPicPr>
            <p:cNvPr id="12" name="圖片 1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68821" y="4841190"/>
              <a:ext cx="262927" cy="312464"/>
            </a:xfrm>
            <a:prstGeom prst="rect">
              <a:avLst/>
            </a:prstGeom>
          </p:spPr>
        </p:pic>
      </p:grpSp>
      <p:pic>
        <p:nvPicPr>
          <p:cNvPr id="5" name="圖片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9986" y="3779109"/>
            <a:ext cx="123406" cy="192822"/>
          </a:xfrm>
          <a:prstGeom prst="rect">
            <a:avLst/>
          </a:prstGeom>
        </p:spPr>
      </p:pic>
      <p:sp>
        <p:nvSpPr>
          <p:cNvPr id="13" name="文字方塊 12"/>
          <p:cNvSpPr txBox="1"/>
          <p:nvPr/>
        </p:nvSpPr>
        <p:spPr>
          <a:xfrm>
            <a:off x="251520" y="126876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共陽控制模式</a:t>
            </a:r>
          </a:p>
        </p:txBody>
      </p:sp>
      <p:pic>
        <p:nvPicPr>
          <p:cNvPr id="14" name="圖片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8371" y="4012207"/>
            <a:ext cx="502990" cy="480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79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行雲流水">
  <a:themeElements>
    <a:clrScheme name="行雲流水">
      <a:dk1>
        <a:sysClr val="windowText" lastClr="000000"/>
      </a:dk1>
      <a:lt1>
        <a:sysClr val="window" lastClr="FFFFFF"/>
      </a:lt1>
      <a:dk2>
        <a:srgbClr val="411401"/>
      </a:dk2>
      <a:lt2>
        <a:srgbClr val="FFE6E6"/>
      </a:lt2>
      <a:accent1>
        <a:srgbClr val="A24A48"/>
      </a:accent1>
      <a:accent2>
        <a:srgbClr val="B2935C"/>
      </a:accent2>
      <a:accent3>
        <a:srgbClr val="6A9A9A"/>
      </a:accent3>
      <a:accent4>
        <a:srgbClr val="B2B787"/>
      </a:accent4>
      <a:accent5>
        <a:srgbClr val="91644B"/>
      </a:accent5>
      <a:accent6>
        <a:srgbClr val="654A76"/>
      </a:accent6>
      <a:hlink>
        <a:srgbClr val="00A800"/>
      </a:hlink>
      <a:folHlink>
        <a:srgbClr val="FF00FF"/>
      </a:folHlink>
    </a:clrScheme>
    <a:fontScheme name="行雲流水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华文行楷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明朝"/>
        <a:font script="Hang" typeface="HY견명조"/>
        <a:font script="Hans" typeface="华文行楷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行雲流水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30000"/>
              </a:schemeClr>
            </a:gs>
            <a:gs pos="50000">
              <a:schemeClr val="phClr">
                <a:tint val="45000"/>
                <a:satMod val="220000"/>
              </a:schemeClr>
            </a:gs>
            <a:gs pos="100000">
              <a:schemeClr val="phClr">
                <a:tint val="90000"/>
                <a:satMod val="13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200000"/>
              </a:schemeClr>
            </a:gs>
            <a:gs pos="50000">
              <a:schemeClr val="phClr">
                <a:tint val="100000"/>
                <a:shade val="60000"/>
                <a:hueMod val="100000"/>
                <a:satMod val="180000"/>
              </a:schemeClr>
            </a:gs>
            <a:gs pos="100000">
              <a:schemeClr val="phClr">
                <a:tint val="100000"/>
                <a:shade val="90000"/>
                <a:hueMod val="100000"/>
                <a:satMod val="2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50600">
              <a:schemeClr val="phClr">
                <a:alpha val="40000"/>
              </a:schemeClr>
            </a:glow>
          </a:effectLst>
        </a:effectStyle>
        <a:effectStyle>
          <a:effectLst>
            <a:glow rad="101600">
              <a:schemeClr val="phClr">
                <a:alpha val="60000"/>
              </a:schemeClr>
            </a:glow>
          </a:effectLst>
          <a:scene3d>
            <a:camera prst="isometricLeftDown" fov="0">
              <a:rot lat="0" lon="0" rev="0"/>
            </a:camera>
            <a:lightRig rig="harsh" dir="tl">
              <a:rot lat="0" lon="0" rev="14280000"/>
            </a:lightRig>
          </a:scene3d>
          <a:sp3d prstMaterial="flat">
            <a:bevelT w="38100" h="50800" prst="softRound"/>
          </a:sp3d>
        </a:effectStyle>
        <a:effectStyle>
          <a:effectLst>
            <a:glow>
              <a:schemeClr val="phClr"/>
            </a:glow>
          </a:effectLst>
          <a:scene3d>
            <a:camera prst="isometricLeftDown">
              <a:rot lat="0" lon="0" rev="0"/>
            </a:camera>
            <a:lightRig rig="harsh" dir="tl">
              <a:rot lat="0" lon="0" rev="14280000"/>
            </a:lightRig>
          </a:scene3d>
          <a:sp3d extrusionH="63500" contourW="38100" prstMaterial="flat">
            <a:bevelT w="50800" h="635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hueMod val="100000"/>
                <a:satMod val="300000"/>
              </a:schemeClr>
            </a:gs>
            <a:gs pos="72000">
              <a:schemeClr val="phClr">
                <a:tint val="100000"/>
                <a:shade val="100000"/>
                <a:hueMod val="100000"/>
                <a:satMod val="100000"/>
              </a:schemeClr>
            </a:gs>
            <a:gs pos="81000">
              <a:schemeClr val="phClr">
                <a:tint val="98000"/>
                <a:shade val="100000"/>
                <a:hueMod val="100000"/>
                <a:satMod val="15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39000"/>
                <a:hueMod val="100000"/>
                <a:satMod val="150000"/>
              </a:schemeClr>
              <a:schemeClr val="phClr">
                <a:tint val="90000"/>
                <a:shade val="100000"/>
                <a:hueMod val="100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Calligraphy</Template>
  <TotalTime>108</TotalTime>
  <Words>110</Words>
  <Application>Microsoft Office PowerPoint</Application>
  <PresentationFormat>如螢幕大小 (4:3)</PresentationFormat>
  <Paragraphs>30</Paragraphs>
  <Slides>10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  <vt:variant>
        <vt:lpstr>自訂放映</vt:lpstr>
      </vt:variant>
      <vt:variant>
        <vt:i4>1</vt:i4>
      </vt:variant>
    </vt:vector>
  </HeadingPairs>
  <TitlesOfParts>
    <vt:vector size="12" baseType="lpstr">
      <vt:lpstr>行雲流水</vt:lpstr>
      <vt:lpstr>ARDUINO 範例演練</vt:lpstr>
      <vt:lpstr>ARDUINO 範例演練</vt:lpstr>
      <vt:lpstr>ARDUINO 範例演練</vt:lpstr>
      <vt:lpstr>ARDUINO 範例演練</vt:lpstr>
      <vt:lpstr>ARDUINO 範例演練</vt:lpstr>
      <vt:lpstr>ARDUINO 範例演練</vt:lpstr>
      <vt:lpstr>ARDUINO 範例演練</vt:lpstr>
      <vt:lpstr>ARDUINO 範例演練</vt:lpstr>
      <vt:lpstr>ARDUINO 範例演練</vt:lpstr>
      <vt:lpstr>ARDUINO 範例演練</vt:lpstr>
      <vt:lpstr>自訂放映 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ARDUINO 範例演練</dc:title>
  <dc:creator>Windows 使用者</dc:creator>
  <cp:lastModifiedBy>Windows 使用者</cp:lastModifiedBy>
  <cp:revision>8</cp:revision>
  <dcterms:created xsi:type="dcterms:W3CDTF">2019-08-30T00:36:14Z</dcterms:created>
  <dcterms:modified xsi:type="dcterms:W3CDTF">2019-09-03T23:26:45Z</dcterms:modified>
</cp:coreProperties>
</file>